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7432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7" autoAdjust="0"/>
    <p:restoredTop sz="94660"/>
  </p:normalViewPr>
  <p:slideViewPr>
    <p:cSldViewPr snapToGrid="0">
      <p:cViewPr varScale="1">
        <p:scale>
          <a:sx n="33" d="100"/>
          <a:sy n="33" d="100"/>
        </p:scale>
        <p:origin x="40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" y="3591564"/>
            <a:ext cx="2331720" cy="7640320"/>
          </a:xfrm>
        </p:spPr>
        <p:txBody>
          <a:bodyPr anchor="b"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1526523"/>
            <a:ext cx="2057400" cy="5298438"/>
          </a:xfrm>
        </p:spPr>
        <p:txBody>
          <a:bodyPr/>
          <a:lstStyle>
            <a:lvl1pPr marL="0" indent="0" algn="ctr">
              <a:buNone/>
              <a:defRPr sz="720"/>
            </a:lvl1pPr>
            <a:lvl2pPr marL="137157" indent="0" algn="ctr">
              <a:buNone/>
              <a:defRPr sz="600"/>
            </a:lvl2pPr>
            <a:lvl3pPr marL="274312" indent="0" algn="ctr">
              <a:buNone/>
              <a:defRPr sz="539"/>
            </a:lvl3pPr>
            <a:lvl4pPr marL="411469" indent="0" algn="ctr">
              <a:buNone/>
              <a:defRPr sz="480"/>
            </a:lvl4pPr>
            <a:lvl5pPr marL="548625" indent="0" algn="ctr">
              <a:buNone/>
              <a:defRPr sz="480"/>
            </a:lvl5pPr>
            <a:lvl6pPr marL="685781" indent="0" algn="ctr">
              <a:buNone/>
              <a:defRPr sz="480"/>
            </a:lvl6pPr>
            <a:lvl7pPr marL="822937" indent="0" algn="ctr">
              <a:buNone/>
              <a:defRPr sz="480"/>
            </a:lvl7pPr>
            <a:lvl8pPr marL="960094" indent="0" algn="ctr">
              <a:buNone/>
              <a:defRPr sz="480"/>
            </a:lvl8pPr>
            <a:lvl9pPr marL="1097249" indent="0" algn="ctr">
              <a:buNone/>
              <a:defRPr sz="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54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60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8" y="1168401"/>
            <a:ext cx="591503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" y="1168401"/>
            <a:ext cx="1740218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5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2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" y="5471169"/>
            <a:ext cx="2366010" cy="9128758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" y="14686287"/>
            <a:ext cx="2366010" cy="4800598"/>
          </a:xfrm>
        </p:spPr>
        <p:txBody>
          <a:bodyPr/>
          <a:lstStyle>
            <a:lvl1pPr marL="0" indent="0">
              <a:buNone/>
              <a:defRPr sz="720">
                <a:solidFill>
                  <a:schemeClr val="tx1">
                    <a:tint val="82000"/>
                  </a:schemeClr>
                </a:solidFill>
              </a:defRPr>
            </a:lvl1pPr>
            <a:lvl2pPr marL="137157" indent="0">
              <a:buNone/>
              <a:defRPr sz="600">
                <a:solidFill>
                  <a:schemeClr val="tx1">
                    <a:tint val="82000"/>
                  </a:schemeClr>
                </a:solidFill>
              </a:defRPr>
            </a:lvl2pPr>
            <a:lvl3pPr marL="274312" indent="0">
              <a:buNone/>
              <a:defRPr sz="539">
                <a:solidFill>
                  <a:schemeClr val="tx1">
                    <a:tint val="82000"/>
                  </a:schemeClr>
                </a:solidFill>
              </a:defRPr>
            </a:lvl3pPr>
            <a:lvl4pPr marL="411469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4pPr>
            <a:lvl5pPr marL="548625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5pPr>
            <a:lvl6pPr marL="685781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6pPr>
            <a:lvl7pPr marL="822937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7pPr>
            <a:lvl8pPr marL="960094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8pPr>
            <a:lvl9pPr marL="1097249" indent="0">
              <a:buNone/>
              <a:defRPr sz="4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2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" y="5842001"/>
            <a:ext cx="116586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" y="5842001"/>
            <a:ext cx="116586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2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" y="1168406"/>
            <a:ext cx="236601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3" y="5379724"/>
            <a:ext cx="1160502" cy="2636518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57" indent="0">
              <a:buNone/>
              <a:defRPr sz="600" b="1"/>
            </a:lvl2pPr>
            <a:lvl3pPr marL="274312" indent="0">
              <a:buNone/>
              <a:defRPr sz="539" b="1"/>
            </a:lvl3pPr>
            <a:lvl4pPr marL="411469" indent="0">
              <a:buNone/>
              <a:defRPr sz="480" b="1"/>
            </a:lvl4pPr>
            <a:lvl5pPr marL="548625" indent="0">
              <a:buNone/>
              <a:defRPr sz="480" b="1"/>
            </a:lvl5pPr>
            <a:lvl6pPr marL="685781" indent="0">
              <a:buNone/>
              <a:defRPr sz="480" b="1"/>
            </a:lvl6pPr>
            <a:lvl7pPr marL="822937" indent="0">
              <a:buNone/>
              <a:defRPr sz="480" b="1"/>
            </a:lvl7pPr>
            <a:lvl8pPr marL="960094" indent="0">
              <a:buNone/>
              <a:defRPr sz="480" b="1"/>
            </a:lvl8pPr>
            <a:lvl9pPr marL="1097249" indent="0">
              <a:buNone/>
              <a:defRPr sz="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3" y="8016240"/>
            <a:ext cx="1160502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" y="5379724"/>
            <a:ext cx="1166217" cy="2636518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57" indent="0">
              <a:buNone/>
              <a:defRPr sz="600" b="1"/>
            </a:lvl2pPr>
            <a:lvl3pPr marL="274312" indent="0">
              <a:buNone/>
              <a:defRPr sz="539" b="1"/>
            </a:lvl3pPr>
            <a:lvl4pPr marL="411469" indent="0">
              <a:buNone/>
              <a:defRPr sz="480" b="1"/>
            </a:lvl4pPr>
            <a:lvl5pPr marL="548625" indent="0">
              <a:buNone/>
              <a:defRPr sz="480" b="1"/>
            </a:lvl5pPr>
            <a:lvl6pPr marL="685781" indent="0">
              <a:buNone/>
              <a:defRPr sz="480" b="1"/>
            </a:lvl6pPr>
            <a:lvl7pPr marL="822937" indent="0">
              <a:buNone/>
              <a:defRPr sz="480" b="1"/>
            </a:lvl7pPr>
            <a:lvl8pPr marL="960094" indent="0">
              <a:buNone/>
              <a:defRPr sz="480" b="1"/>
            </a:lvl8pPr>
            <a:lvl9pPr marL="1097249" indent="0">
              <a:buNone/>
              <a:defRPr sz="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" y="8016240"/>
            <a:ext cx="1166217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0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0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9" y="1463040"/>
            <a:ext cx="884753" cy="512064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23" y="3159766"/>
            <a:ext cx="1388745" cy="15595600"/>
          </a:xfrm>
        </p:spPr>
        <p:txBody>
          <a:bodyPr/>
          <a:lstStyle>
            <a:lvl1pPr>
              <a:defRPr sz="960"/>
            </a:lvl1pPr>
            <a:lvl2pPr>
              <a:defRPr sz="840"/>
            </a:lvl2pPr>
            <a:lvl3pPr>
              <a:defRPr sz="72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9" y="6583681"/>
            <a:ext cx="884753" cy="12197082"/>
          </a:xfrm>
        </p:spPr>
        <p:txBody>
          <a:bodyPr/>
          <a:lstStyle>
            <a:lvl1pPr marL="0" indent="0">
              <a:buNone/>
              <a:defRPr sz="480"/>
            </a:lvl1pPr>
            <a:lvl2pPr marL="137157" indent="0">
              <a:buNone/>
              <a:defRPr sz="419"/>
            </a:lvl2pPr>
            <a:lvl3pPr marL="274312" indent="0">
              <a:buNone/>
              <a:defRPr sz="360"/>
            </a:lvl3pPr>
            <a:lvl4pPr marL="411469" indent="0">
              <a:buNone/>
              <a:defRPr sz="299"/>
            </a:lvl4pPr>
            <a:lvl5pPr marL="548625" indent="0">
              <a:buNone/>
              <a:defRPr sz="299"/>
            </a:lvl5pPr>
            <a:lvl6pPr marL="685781" indent="0">
              <a:buNone/>
              <a:defRPr sz="299"/>
            </a:lvl6pPr>
            <a:lvl7pPr marL="822937" indent="0">
              <a:buNone/>
              <a:defRPr sz="299"/>
            </a:lvl7pPr>
            <a:lvl8pPr marL="960094" indent="0">
              <a:buNone/>
              <a:defRPr sz="299"/>
            </a:lvl8pPr>
            <a:lvl9pPr marL="1097249" indent="0">
              <a:buNone/>
              <a:defRPr sz="2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4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9" y="1463040"/>
            <a:ext cx="884753" cy="512064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23" y="3159766"/>
            <a:ext cx="1388745" cy="15595600"/>
          </a:xfrm>
        </p:spPr>
        <p:txBody>
          <a:bodyPr anchor="t"/>
          <a:lstStyle>
            <a:lvl1pPr marL="0" indent="0">
              <a:buNone/>
              <a:defRPr sz="960"/>
            </a:lvl1pPr>
            <a:lvl2pPr marL="137157" indent="0">
              <a:buNone/>
              <a:defRPr sz="840"/>
            </a:lvl2pPr>
            <a:lvl3pPr marL="274312" indent="0">
              <a:buNone/>
              <a:defRPr sz="720"/>
            </a:lvl3pPr>
            <a:lvl4pPr marL="411469" indent="0">
              <a:buNone/>
              <a:defRPr sz="600"/>
            </a:lvl4pPr>
            <a:lvl5pPr marL="548625" indent="0">
              <a:buNone/>
              <a:defRPr sz="600"/>
            </a:lvl5pPr>
            <a:lvl6pPr marL="685781" indent="0">
              <a:buNone/>
              <a:defRPr sz="600"/>
            </a:lvl6pPr>
            <a:lvl7pPr marL="822937" indent="0">
              <a:buNone/>
              <a:defRPr sz="600"/>
            </a:lvl7pPr>
            <a:lvl8pPr marL="960094" indent="0">
              <a:buNone/>
              <a:defRPr sz="600"/>
            </a:lvl8pPr>
            <a:lvl9pPr marL="1097249" indent="0">
              <a:buNone/>
              <a:defRPr sz="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9" y="6583681"/>
            <a:ext cx="884753" cy="12197082"/>
          </a:xfrm>
        </p:spPr>
        <p:txBody>
          <a:bodyPr/>
          <a:lstStyle>
            <a:lvl1pPr marL="0" indent="0">
              <a:buNone/>
              <a:defRPr sz="480"/>
            </a:lvl1pPr>
            <a:lvl2pPr marL="137157" indent="0">
              <a:buNone/>
              <a:defRPr sz="419"/>
            </a:lvl2pPr>
            <a:lvl3pPr marL="274312" indent="0">
              <a:buNone/>
              <a:defRPr sz="360"/>
            </a:lvl3pPr>
            <a:lvl4pPr marL="411469" indent="0">
              <a:buNone/>
              <a:defRPr sz="299"/>
            </a:lvl4pPr>
            <a:lvl5pPr marL="548625" indent="0">
              <a:buNone/>
              <a:defRPr sz="299"/>
            </a:lvl5pPr>
            <a:lvl6pPr marL="685781" indent="0">
              <a:buNone/>
              <a:defRPr sz="299"/>
            </a:lvl6pPr>
            <a:lvl7pPr marL="822937" indent="0">
              <a:buNone/>
              <a:defRPr sz="299"/>
            </a:lvl7pPr>
            <a:lvl8pPr marL="960094" indent="0">
              <a:buNone/>
              <a:defRPr sz="299"/>
            </a:lvl8pPr>
            <a:lvl9pPr marL="1097249" indent="0">
              <a:buNone/>
              <a:defRPr sz="2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9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" y="1168406"/>
            <a:ext cx="236601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" y="5842001"/>
            <a:ext cx="236601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" y="20340326"/>
            <a:ext cx="6172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143975-44FD-483E-9697-9A5AB66B11D7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" y="20340326"/>
            <a:ext cx="92583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" y="20340326"/>
            <a:ext cx="6172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2AB8FC-BA4E-46A9-8EAD-E95FAB59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1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74312" rtl="0" eaLnBrk="1" latinLnBrk="0" hangingPunct="1">
        <a:lnSpc>
          <a:spcPct val="90000"/>
        </a:lnSpc>
        <a:spcBef>
          <a:spcPct val="0"/>
        </a:spcBef>
        <a:buNone/>
        <a:defRPr sz="1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78" indent="-68578" algn="l" defTabSz="274312" rtl="0" eaLnBrk="1" latinLnBrk="0" hangingPunct="1">
        <a:lnSpc>
          <a:spcPct val="90000"/>
        </a:lnSpc>
        <a:spcBef>
          <a:spcPts val="299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1pPr>
      <a:lvl2pPr marL="205735" indent="-68578" algn="l" defTabSz="274312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42890" indent="-68578" algn="l" defTabSz="274312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47" indent="-68578" algn="l" defTabSz="274312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39" kern="1200">
          <a:solidFill>
            <a:schemeClr val="tx1"/>
          </a:solidFill>
          <a:latin typeface="+mn-lt"/>
          <a:ea typeface="+mn-ea"/>
          <a:cs typeface="+mn-cs"/>
        </a:defRPr>
      </a:lvl4pPr>
      <a:lvl5pPr marL="617202" indent="-68578" algn="l" defTabSz="274312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39" kern="1200">
          <a:solidFill>
            <a:schemeClr val="tx1"/>
          </a:solidFill>
          <a:latin typeface="+mn-lt"/>
          <a:ea typeface="+mn-ea"/>
          <a:cs typeface="+mn-cs"/>
        </a:defRPr>
      </a:lvl5pPr>
      <a:lvl6pPr marL="754359" indent="-68578" algn="l" defTabSz="274312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39" kern="1200">
          <a:solidFill>
            <a:schemeClr val="tx1"/>
          </a:solidFill>
          <a:latin typeface="+mn-lt"/>
          <a:ea typeface="+mn-ea"/>
          <a:cs typeface="+mn-cs"/>
        </a:defRPr>
      </a:lvl6pPr>
      <a:lvl7pPr marL="891515" indent="-68578" algn="l" defTabSz="274312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39" kern="1200">
          <a:solidFill>
            <a:schemeClr val="tx1"/>
          </a:solidFill>
          <a:latin typeface="+mn-lt"/>
          <a:ea typeface="+mn-ea"/>
          <a:cs typeface="+mn-cs"/>
        </a:defRPr>
      </a:lvl7pPr>
      <a:lvl8pPr marL="1028671" indent="-68578" algn="l" defTabSz="274312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39" kern="1200">
          <a:solidFill>
            <a:schemeClr val="tx1"/>
          </a:solidFill>
          <a:latin typeface="+mn-lt"/>
          <a:ea typeface="+mn-ea"/>
          <a:cs typeface="+mn-cs"/>
        </a:defRPr>
      </a:lvl8pPr>
      <a:lvl9pPr marL="1165827" indent="-68578" algn="l" defTabSz="274312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12" rtl="0" eaLnBrk="1" latinLnBrk="0" hangingPunct="1">
        <a:defRPr sz="539" kern="1200">
          <a:solidFill>
            <a:schemeClr val="tx1"/>
          </a:solidFill>
          <a:latin typeface="+mn-lt"/>
          <a:ea typeface="+mn-ea"/>
          <a:cs typeface="+mn-cs"/>
        </a:defRPr>
      </a:lvl1pPr>
      <a:lvl2pPr marL="137157" algn="l" defTabSz="274312" rtl="0" eaLnBrk="1" latinLnBrk="0" hangingPunct="1">
        <a:defRPr sz="539" kern="1200">
          <a:solidFill>
            <a:schemeClr val="tx1"/>
          </a:solidFill>
          <a:latin typeface="+mn-lt"/>
          <a:ea typeface="+mn-ea"/>
          <a:cs typeface="+mn-cs"/>
        </a:defRPr>
      </a:lvl2pPr>
      <a:lvl3pPr marL="274312" algn="l" defTabSz="274312" rtl="0" eaLnBrk="1" latinLnBrk="0" hangingPunct="1">
        <a:defRPr sz="539" kern="1200">
          <a:solidFill>
            <a:schemeClr val="tx1"/>
          </a:solidFill>
          <a:latin typeface="+mn-lt"/>
          <a:ea typeface="+mn-ea"/>
          <a:cs typeface="+mn-cs"/>
        </a:defRPr>
      </a:lvl3pPr>
      <a:lvl4pPr marL="411469" algn="l" defTabSz="274312" rtl="0" eaLnBrk="1" latinLnBrk="0" hangingPunct="1">
        <a:defRPr sz="539" kern="1200">
          <a:solidFill>
            <a:schemeClr val="tx1"/>
          </a:solidFill>
          <a:latin typeface="+mn-lt"/>
          <a:ea typeface="+mn-ea"/>
          <a:cs typeface="+mn-cs"/>
        </a:defRPr>
      </a:lvl4pPr>
      <a:lvl5pPr marL="548625" algn="l" defTabSz="274312" rtl="0" eaLnBrk="1" latinLnBrk="0" hangingPunct="1">
        <a:defRPr sz="539" kern="1200">
          <a:solidFill>
            <a:schemeClr val="tx1"/>
          </a:solidFill>
          <a:latin typeface="+mn-lt"/>
          <a:ea typeface="+mn-ea"/>
          <a:cs typeface="+mn-cs"/>
        </a:defRPr>
      </a:lvl5pPr>
      <a:lvl6pPr marL="685781" algn="l" defTabSz="274312" rtl="0" eaLnBrk="1" latinLnBrk="0" hangingPunct="1">
        <a:defRPr sz="539" kern="1200">
          <a:solidFill>
            <a:schemeClr val="tx1"/>
          </a:solidFill>
          <a:latin typeface="+mn-lt"/>
          <a:ea typeface="+mn-ea"/>
          <a:cs typeface="+mn-cs"/>
        </a:defRPr>
      </a:lvl6pPr>
      <a:lvl7pPr marL="822937" algn="l" defTabSz="274312" rtl="0" eaLnBrk="1" latinLnBrk="0" hangingPunct="1">
        <a:defRPr sz="539" kern="1200">
          <a:solidFill>
            <a:schemeClr val="tx1"/>
          </a:solidFill>
          <a:latin typeface="+mn-lt"/>
          <a:ea typeface="+mn-ea"/>
          <a:cs typeface="+mn-cs"/>
        </a:defRPr>
      </a:lvl7pPr>
      <a:lvl8pPr marL="960094" algn="l" defTabSz="274312" rtl="0" eaLnBrk="1" latinLnBrk="0" hangingPunct="1">
        <a:defRPr sz="539" kern="1200">
          <a:solidFill>
            <a:schemeClr val="tx1"/>
          </a:solidFill>
          <a:latin typeface="+mn-lt"/>
          <a:ea typeface="+mn-ea"/>
          <a:cs typeface="+mn-cs"/>
        </a:defRPr>
      </a:lvl8pPr>
      <a:lvl9pPr marL="1097249" algn="l" defTabSz="274312" rtl="0" eaLnBrk="1" latinLnBrk="0" hangingPunct="1">
        <a:defRPr sz="5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3" Type="http://schemas.openxmlformats.org/officeDocument/2006/relationships/image" Target="../media/image2.png"/><Relationship Id="rId21" Type="http://schemas.openxmlformats.org/officeDocument/2006/relationships/image" Target="../media/image20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jp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jp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jpg"/><Relationship Id="rId27" Type="http://schemas.openxmlformats.org/officeDocument/2006/relationships/image" Target="../media/image26.jp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dancing on a stage&#10;&#10;Description automatically generated">
            <a:extLst>
              <a:ext uri="{FF2B5EF4-FFF2-40B4-BE49-F238E27FC236}">
                <a16:creationId xmlns:a16="http://schemas.microsoft.com/office/drawing/2014/main" id="{81E8172A-9F55-62F9-05FD-5977491CB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6" t="27320" r="5903" b="8782"/>
          <a:stretch/>
        </p:blipFill>
        <p:spPr>
          <a:xfrm flipH="1">
            <a:off x="774281" y="13435506"/>
            <a:ext cx="1965526" cy="935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ABB2F-273E-670F-D8E9-AD050DF5E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5" t="16897" r="15700" b="7375"/>
          <a:stretch/>
        </p:blipFill>
        <p:spPr>
          <a:xfrm>
            <a:off x="1492405" y="3709235"/>
            <a:ext cx="1180569" cy="1864056"/>
          </a:xfrm>
          <a:prstGeom prst="rect">
            <a:avLst/>
          </a:prstGeom>
        </p:spPr>
      </p:pic>
      <p:pic>
        <p:nvPicPr>
          <p:cNvPr id="6" name="Picture 5" descr="A person with black hair and a skull shirt&#10;&#10;Description automatically generated">
            <a:extLst>
              <a:ext uri="{FF2B5EF4-FFF2-40B4-BE49-F238E27FC236}">
                <a16:creationId xmlns:a16="http://schemas.microsoft.com/office/drawing/2014/main" id="{85D7285E-8151-8EF7-B712-F9F8308A76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8" t="21906"/>
          <a:stretch/>
        </p:blipFill>
        <p:spPr>
          <a:xfrm>
            <a:off x="-294" y="11288077"/>
            <a:ext cx="275335" cy="457200"/>
          </a:xfrm>
          <a:prstGeom prst="rect">
            <a:avLst/>
          </a:prstGeom>
        </p:spPr>
      </p:pic>
      <p:pic>
        <p:nvPicPr>
          <p:cNvPr id="7" name="Picture 6" descr="A group of people singing&#10;&#10;Description automatically generated">
            <a:extLst>
              <a:ext uri="{FF2B5EF4-FFF2-40B4-BE49-F238E27FC236}">
                <a16:creationId xmlns:a16="http://schemas.microsoft.com/office/drawing/2014/main" id="{31FD146C-6505-44E6-9AFA-609C0E8963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t="17639" b="7814"/>
          <a:stretch/>
        </p:blipFill>
        <p:spPr>
          <a:xfrm>
            <a:off x="3322" y="17667652"/>
            <a:ext cx="2293416" cy="1161790"/>
          </a:xfrm>
          <a:prstGeom prst="rect">
            <a:avLst/>
          </a:prstGeom>
        </p:spPr>
      </p:pic>
      <p:pic>
        <p:nvPicPr>
          <p:cNvPr id="8" name="Picture 7" descr="A person in a garment standing in a forest&#10;&#10;Description automatically generated">
            <a:extLst>
              <a:ext uri="{FF2B5EF4-FFF2-40B4-BE49-F238E27FC236}">
                <a16:creationId xmlns:a16="http://schemas.microsoft.com/office/drawing/2014/main" id="{522E7E69-587A-39FF-7ADE-ABA6E6B620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t="18045" r="15257" b="12155"/>
          <a:stretch/>
        </p:blipFill>
        <p:spPr>
          <a:xfrm>
            <a:off x="1558486" y="14642341"/>
            <a:ext cx="397114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01EF36-70FD-EF49-7B1F-50A94B4B2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67" y="11749937"/>
            <a:ext cx="340971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5F8AE8-C885-4C77-DC04-DF200AF404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62" t="6323" r="16046" b="5308"/>
          <a:stretch/>
        </p:blipFill>
        <p:spPr>
          <a:xfrm>
            <a:off x="1039054" y="1315521"/>
            <a:ext cx="1710645" cy="12688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943CF3-7A98-E6CB-2F26-068307019D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08" r="-1" b="-102"/>
          <a:stretch/>
        </p:blipFill>
        <p:spPr>
          <a:xfrm>
            <a:off x="226717" y="8561222"/>
            <a:ext cx="1575867" cy="1099680"/>
          </a:xfrm>
          <a:prstGeom prst="rect">
            <a:avLst/>
          </a:prstGeom>
        </p:spPr>
      </p:pic>
      <p:pic>
        <p:nvPicPr>
          <p:cNvPr id="16" name="Picture 15" descr="A person and person holding a piece of art&#10;&#10;Description automatically generated">
            <a:extLst>
              <a:ext uri="{FF2B5EF4-FFF2-40B4-BE49-F238E27FC236}">
                <a16:creationId xmlns:a16="http://schemas.microsoft.com/office/drawing/2014/main" id="{E417EA70-450E-FB11-6D44-53981567B5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 t="13509" r="9828"/>
          <a:stretch/>
        </p:blipFill>
        <p:spPr>
          <a:xfrm>
            <a:off x="1612732" y="15565456"/>
            <a:ext cx="1130470" cy="1037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03DB93-9645-2BBA-54B8-9B2551C7163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35" t="32007" r="18306"/>
          <a:stretch/>
        </p:blipFill>
        <p:spPr>
          <a:xfrm>
            <a:off x="1200358" y="2"/>
            <a:ext cx="1549341" cy="1090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421F75-EC8F-FA99-A7C0-FACD93957AB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809" b="2265"/>
          <a:stretch/>
        </p:blipFill>
        <p:spPr>
          <a:xfrm flipH="1">
            <a:off x="0" y="12453133"/>
            <a:ext cx="1967710" cy="1131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1936FB-460C-1A79-45DA-07E32EE9A95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" t="15101" r="1365" b="10775"/>
          <a:stretch/>
        </p:blipFill>
        <p:spPr>
          <a:xfrm>
            <a:off x="226714" y="10122763"/>
            <a:ext cx="1575866" cy="867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ADE66A-36AC-9DDB-8179-65565ED439A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3921" t="15804" r="8792"/>
          <a:stretch/>
        </p:blipFill>
        <p:spPr>
          <a:xfrm>
            <a:off x="1373160" y="9351668"/>
            <a:ext cx="1376057" cy="9482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06D087-DAEB-10B9-9473-B9DA9DBCEC6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2804" t="19565" r="23462" b="7615"/>
          <a:stretch/>
        </p:blipFill>
        <p:spPr>
          <a:xfrm>
            <a:off x="226717" y="6440367"/>
            <a:ext cx="933501" cy="13332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8C886A-F803-E51B-891D-AC82FD0CE33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398" r="9744"/>
          <a:stretch/>
        </p:blipFill>
        <p:spPr>
          <a:xfrm>
            <a:off x="1045554" y="7122710"/>
            <a:ext cx="1704149" cy="15615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796BF3-008A-F436-158F-B42FD83EFFF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80" t="5939" b="7017"/>
          <a:stretch/>
        </p:blipFill>
        <p:spPr>
          <a:xfrm>
            <a:off x="1444780" y="10761792"/>
            <a:ext cx="1304925" cy="1230313"/>
          </a:xfrm>
          <a:prstGeom prst="rect">
            <a:avLst/>
          </a:prstGeom>
        </p:spPr>
      </p:pic>
      <p:pic>
        <p:nvPicPr>
          <p:cNvPr id="20" name="Picture 19" descr="A person taking a selfie with another person&#10;&#10;Description automatically generated">
            <a:extLst>
              <a:ext uri="{FF2B5EF4-FFF2-40B4-BE49-F238E27FC236}">
                <a16:creationId xmlns:a16="http://schemas.microsoft.com/office/drawing/2014/main" id="{9C2D253F-F17C-C656-E7ED-04C4423555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65" y="15118093"/>
            <a:ext cx="609600" cy="457200"/>
          </a:xfrm>
          <a:prstGeom prst="rect">
            <a:avLst/>
          </a:prstGeom>
        </p:spPr>
      </p:pic>
      <p:pic>
        <p:nvPicPr>
          <p:cNvPr id="21" name="Picture 20" descr="A person wearing glasses and a wig&#10;&#10;Description automatically generated">
            <a:extLst>
              <a:ext uri="{FF2B5EF4-FFF2-40B4-BE49-F238E27FC236}">
                <a16:creationId xmlns:a16="http://schemas.microsoft.com/office/drawing/2014/main" id="{47142511-DCAA-5BC6-32A3-7AC55A2A07A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6" b="14535"/>
          <a:stretch/>
        </p:blipFill>
        <p:spPr>
          <a:xfrm>
            <a:off x="1002386" y="14869279"/>
            <a:ext cx="401682" cy="457200"/>
          </a:xfrm>
          <a:prstGeom prst="rect">
            <a:avLst/>
          </a:prstGeom>
        </p:spPr>
      </p:pic>
      <p:pic>
        <p:nvPicPr>
          <p:cNvPr id="22" name="Picture 21" descr="A person with a vampire face&#10;&#10;Description automatically generated with medium confidence">
            <a:extLst>
              <a:ext uri="{FF2B5EF4-FFF2-40B4-BE49-F238E27FC236}">
                <a16:creationId xmlns:a16="http://schemas.microsoft.com/office/drawing/2014/main" id="{B6871CA0-78BF-B7BE-D16B-B19FCF3C228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0" r="13508" b="12596"/>
          <a:stretch/>
        </p:blipFill>
        <p:spPr>
          <a:xfrm>
            <a:off x="434177" y="11508881"/>
            <a:ext cx="281765" cy="457200"/>
          </a:xfrm>
          <a:prstGeom prst="rect">
            <a:avLst/>
          </a:prstGeom>
        </p:spPr>
      </p:pic>
      <p:pic>
        <p:nvPicPr>
          <p:cNvPr id="23" name="Picture 22" descr="A person with makeup and a crown&#10;&#10;Description automatically generated">
            <a:extLst>
              <a:ext uri="{FF2B5EF4-FFF2-40B4-BE49-F238E27FC236}">
                <a16:creationId xmlns:a16="http://schemas.microsoft.com/office/drawing/2014/main" id="{8DEE0DC5-CE73-6842-3338-850026B782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62" y="2824094"/>
            <a:ext cx="342901" cy="457200"/>
          </a:xfrm>
          <a:prstGeom prst="rect">
            <a:avLst/>
          </a:prstGeom>
        </p:spPr>
      </p:pic>
      <p:pic>
        <p:nvPicPr>
          <p:cNvPr id="24" name="Picture 23" descr="A person with red eyes and black gloves&#10;&#10;Description automatically generated">
            <a:extLst>
              <a:ext uri="{FF2B5EF4-FFF2-40B4-BE49-F238E27FC236}">
                <a16:creationId xmlns:a16="http://schemas.microsoft.com/office/drawing/2014/main" id="{4489A196-FAE4-17BC-E53E-CC9113ADEEA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0"/>
          <a:stretch/>
        </p:blipFill>
        <p:spPr>
          <a:xfrm>
            <a:off x="734674" y="3279702"/>
            <a:ext cx="352851" cy="457200"/>
          </a:xfrm>
          <a:prstGeom prst="rect">
            <a:avLst/>
          </a:prstGeom>
        </p:spPr>
      </p:pic>
      <p:pic>
        <p:nvPicPr>
          <p:cNvPr id="25" name="Picture 24" descr="A group of people in a park&#10;&#10;Description automatically generated">
            <a:extLst>
              <a:ext uri="{FF2B5EF4-FFF2-40B4-BE49-F238E27FC236}">
                <a16:creationId xmlns:a16="http://schemas.microsoft.com/office/drawing/2014/main" id="{03FCC60D-ECEF-E9E4-50AA-0E79A9077F3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19063" r="8409" b="24335"/>
          <a:stretch/>
        </p:blipFill>
        <p:spPr>
          <a:xfrm>
            <a:off x="52369" y="4279098"/>
            <a:ext cx="1367455" cy="648721"/>
          </a:xfrm>
          <a:prstGeom prst="rect">
            <a:avLst/>
          </a:prstGeom>
        </p:spPr>
      </p:pic>
      <p:pic>
        <p:nvPicPr>
          <p:cNvPr id="26" name="Picture 25" descr="A person applying makeup to another person&#10;&#10;Description automatically generated">
            <a:extLst>
              <a:ext uri="{FF2B5EF4-FFF2-40B4-BE49-F238E27FC236}">
                <a16:creationId xmlns:a16="http://schemas.microsoft.com/office/drawing/2014/main" id="{7FBB31D6-6D69-098D-D05E-6539D56001A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9" t="6249" r="5368" b="7732"/>
          <a:stretch/>
        </p:blipFill>
        <p:spPr>
          <a:xfrm>
            <a:off x="340811" y="16191792"/>
            <a:ext cx="1130470" cy="875837"/>
          </a:xfrm>
          <a:prstGeom prst="rect">
            <a:avLst/>
          </a:prstGeom>
        </p:spPr>
      </p:pic>
      <p:pic>
        <p:nvPicPr>
          <p:cNvPr id="27" name="Picture 26" descr="A group of people dancing&#10;&#10;Description automatically generated">
            <a:extLst>
              <a:ext uri="{FF2B5EF4-FFF2-40B4-BE49-F238E27FC236}">
                <a16:creationId xmlns:a16="http://schemas.microsoft.com/office/drawing/2014/main" id="{308ACEF7-0DC3-E1C3-FCD0-1FE907DA07C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6"/>
          <a:stretch/>
        </p:blipFill>
        <p:spPr>
          <a:xfrm>
            <a:off x="1614204" y="16786727"/>
            <a:ext cx="1127522" cy="700765"/>
          </a:xfrm>
          <a:prstGeom prst="rect">
            <a:avLst/>
          </a:prstGeom>
        </p:spPr>
      </p:pic>
      <p:pic>
        <p:nvPicPr>
          <p:cNvPr id="28" name="Picture 27" descr="A person with makeup and a lollipop&#10;&#10;Description automatically generated">
            <a:extLst>
              <a:ext uri="{FF2B5EF4-FFF2-40B4-BE49-F238E27FC236}">
                <a16:creationId xmlns:a16="http://schemas.microsoft.com/office/drawing/2014/main" id="{228B2FE3-2202-E3C1-9A91-6F7D48914ED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3" r="11389" b="3291"/>
          <a:stretch/>
        </p:blipFill>
        <p:spPr>
          <a:xfrm>
            <a:off x="1671643" y="5914461"/>
            <a:ext cx="263526" cy="457200"/>
          </a:xfrm>
          <a:prstGeom prst="rect">
            <a:avLst/>
          </a:prstGeom>
        </p:spPr>
      </p:pic>
      <p:pic>
        <p:nvPicPr>
          <p:cNvPr id="30" name="Picture 29" descr="A person with red hair&#10;&#10;Description automatically generated">
            <a:extLst>
              <a:ext uri="{FF2B5EF4-FFF2-40B4-BE49-F238E27FC236}">
                <a16:creationId xmlns:a16="http://schemas.microsoft.com/office/drawing/2014/main" id="{E58229C9-130A-B208-1679-F86FD6B58D47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/>
          <a:stretch/>
        </p:blipFill>
        <p:spPr>
          <a:xfrm>
            <a:off x="1200357" y="3039057"/>
            <a:ext cx="344160" cy="457200"/>
          </a:xfrm>
          <a:prstGeom prst="rect">
            <a:avLst/>
          </a:prstGeom>
        </p:spPr>
      </p:pic>
      <p:pic>
        <p:nvPicPr>
          <p:cNvPr id="32" name="Picture 31" descr="A person wearing a mask and a cosplay&#10;&#10;Description automatically generated">
            <a:extLst>
              <a:ext uri="{FF2B5EF4-FFF2-40B4-BE49-F238E27FC236}">
                <a16:creationId xmlns:a16="http://schemas.microsoft.com/office/drawing/2014/main" id="{39D2880C-9DE6-BDEC-5B92-5D083ABD16E6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b="10028"/>
          <a:stretch/>
        </p:blipFill>
        <p:spPr>
          <a:xfrm>
            <a:off x="1205374" y="5685861"/>
            <a:ext cx="339149" cy="457200"/>
          </a:xfrm>
          <a:prstGeom prst="rect">
            <a:avLst/>
          </a:prstGeom>
        </p:spPr>
      </p:pic>
      <p:pic>
        <p:nvPicPr>
          <p:cNvPr id="33" name="Picture 32" descr="A person with red lips and fangs&#10;&#10;Description automatically generated">
            <a:extLst>
              <a:ext uri="{FF2B5EF4-FFF2-40B4-BE49-F238E27FC236}">
                <a16:creationId xmlns:a16="http://schemas.microsoft.com/office/drawing/2014/main" id="{85A6CA6A-016E-0C08-0453-603ED8EA0A7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4" y="5457261"/>
            <a:ext cx="342757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B4151DF-8196-557B-ED87-F7F8442ACD22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9889" t="31071" r="10185"/>
          <a:stretch/>
        </p:blipFill>
        <p:spPr>
          <a:xfrm>
            <a:off x="342491" y="889956"/>
            <a:ext cx="1137205" cy="9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Bower, Janine</dc:creator>
  <cp:lastModifiedBy>Bower, Janine</cp:lastModifiedBy>
  <cp:revision>1</cp:revision>
  <dcterms:created xsi:type="dcterms:W3CDTF">2024-05-07T05:34:09Z</dcterms:created>
  <dcterms:modified xsi:type="dcterms:W3CDTF">2024-05-07T06:13:27Z</dcterms:modified>
</cp:coreProperties>
</file>